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9601200" cy="12801600" type="A3"/>
  <p:notesSz cx="9926638" cy="14355763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060" y="96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16DC-F7AD-41EB-99A7-13DCA5FA942C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6C49-8F77-4CCD-AB03-366B89EFB2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te-auberbe-edelweis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nouvel a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20000" contrast="-19000"/>
          </a:blip>
          <a:srcRect/>
          <a:stretch>
            <a:fillRect/>
          </a:stretch>
        </p:blipFill>
        <p:spPr bwMode="auto">
          <a:xfrm>
            <a:off x="0" y="208112"/>
            <a:ext cx="9601200" cy="128016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560240" y="1000200"/>
            <a:ext cx="6336704" cy="1080120"/>
          </a:xfrm>
          <a:prstGeom prst="rect">
            <a:avLst/>
          </a:prstGeom>
          <a:noFill/>
        </p:spPr>
        <p:txBody>
          <a:bodyPr wrap="square" lIns="91426" tIns="45713" rIns="91426" bIns="45713" rtlCol="0">
            <a:prstTxWarp prst="textWave2">
              <a:avLst>
                <a:gd name="adj1" fmla="val 12500"/>
                <a:gd name="adj2" fmla="val -465"/>
              </a:avLst>
            </a:prstTxWarp>
            <a:spAutoFit/>
          </a:bodyPr>
          <a:lstStyle/>
          <a:p>
            <a:r>
              <a:rPr lang="fr-FR" sz="2000" dirty="0">
                <a:latin typeface="Arial Black" pitchFamily="34" charset="0"/>
              </a:rPr>
              <a:t>SAMEDI 15 AOUT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4249" y="12321432"/>
            <a:ext cx="8928992" cy="400095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r>
              <a:rPr lang="fr-FR" sz="2000" i="1" dirty="0"/>
              <a:t>GITE-AUBERGE EDELWEISS 478 Route de </a:t>
            </a:r>
            <a:r>
              <a:rPr lang="fr-FR" sz="2000" i="1" dirty="0" err="1"/>
              <a:t>Praz</a:t>
            </a:r>
            <a:r>
              <a:rPr lang="fr-FR" sz="2000" i="1" dirty="0"/>
              <a:t>, 74910 SEYSSEL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8032" y="4494555"/>
            <a:ext cx="9121080" cy="4832078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fr-FR" sz="2400" b="1" dirty="0">
                <a:latin typeface="Arial Rounded MT Bold" pitchFamily="34" charset="0"/>
              </a:rPr>
              <a:t>ASSIETTE FRAICHEUR DU JARDIN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&amp;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GRILLADES 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(Saucisses, merguez, côtelettes au choix)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&amp;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FRITES MAISON / GRATIN COURGETTE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&amp;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TOME DE SAVOIE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&amp;</a:t>
            </a:r>
          </a:p>
          <a:p>
            <a:pPr algn="ctr"/>
            <a:r>
              <a:rPr lang="fr-FR" sz="2400" b="1" dirty="0">
                <a:latin typeface="Arial Rounded MT Bold" pitchFamily="34" charset="0"/>
              </a:rPr>
              <a:t>SORBET MAISON</a:t>
            </a:r>
          </a:p>
          <a:p>
            <a:endParaRPr lang="fr-FR" sz="1800" b="1" dirty="0">
              <a:latin typeface="Arial Rounded MT Bold" pitchFamily="34" charset="0"/>
            </a:endParaRPr>
          </a:p>
          <a:p>
            <a:pPr algn="ctr"/>
            <a:r>
              <a:rPr lang="fr-FR" b="1" i="1" dirty="0">
                <a:latin typeface="Arial Rounded MT Bold" pitchFamily="34" charset="0"/>
              </a:rPr>
              <a:t>NOUS VOUS PROPOSONS DE VENIR AVEC VOS CHANSONS POUR ANIMER CETTE SOIREE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48072" y="2272514"/>
            <a:ext cx="9121080" cy="1446536"/>
          </a:xfrm>
          <a:prstGeom prst="rect">
            <a:avLst/>
          </a:prstGeom>
          <a:noFill/>
          <a:ln>
            <a:noFill/>
          </a:ln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fr-FR" sz="4400" b="1" dirty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Estrangelo Edessa" pitchFamily="66" charset="0"/>
                <a:cs typeface="Estrangelo Edessa" pitchFamily="66" charset="0"/>
              </a:rPr>
              <a:t>REPAS DE AMITIE DE AUBERGE EDELWEISS</a:t>
            </a:r>
            <a:endParaRPr lang="fr-FR" sz="4400" dirty="0"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40160" y="9279177"/>
            <a:ext cx="8136904" cy="769427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r>
              <a:rPr lang="fr-FR" sz="4400" b="1" dirty="0">
                <a:latin typeface="Arial Black" pitchFamily="34" charset="0"/>
              </a:rPr>
              <a:t>TARIF  13€/pers </a:t>
            </a:r>
            <a:r>
              <a:rPr lang="fr-FR" sz="1800" b="1" dirty="0">
                <a:latin typeface="Arial Black" pitchFamily="34" charset="0"/>
              </a:rPr>
              <a:t>hors boissons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08112" y="280120"/>
            <a:ext cx="9001000" cy="584761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r>
              <a:rPr lang="fr-FR" sz="3200" dirty="0">
                <a:latin typeface="Arial Black" pitchFamily="34" charset="0"/>
              </a:rPr>
              <a:t>GITE AUBERGE EDELWEISS / SEYSSEL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992288" y="3893356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NOUS VOUS PROPOSONS A PARTIR DE 19H00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43675" y="9946977"/>
            <a:ext cx="9193088" cy="2308310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r>
              <a:rPr lang="fr-FR" sz="1800" dirty="0"/>
              <a:t>Réservation obligatoire avant le 14 aout, place limitée pour respect des règles sanitaires</a:t>
            </a:r>
          </a:p>
          <a:p>
            <a:r>
              <a:rPr lang="fr-FR" sz="1800" b="1" dirty="0"/>
              <a:t>Tel: 06-11-40-83-83 ou 04-50-56-04-75, </a:t>
            </a:r>
            <a:endParaRPr lang="fr-FR" sz="1800" dirty="0"/>
          </a:p>
          <a:p>
            <a:r>
              <a:rPr lang="fr-FR" sz="1800" dirty="0"/>
              <a:t>Retrouvez tous les détails  et localisation sur  notre site au </a:t>
            </a:r>
          </a:p>
          <a:p>
            <a:r>
              <a:rPr lang="fr-FR" sz="1800" dirty="0">
                <a:hlinkClick r:id="rId3"/>
              </a:rPr>
              <a:t>www.gite-auberbe-edelweiss.com</a:t>
            </a:r>
            <a:endParaRPr lang="fr-FR" sz="1800" dirty="0"/>
          </a:p>
          <a:p>
            <a:r>
              <a:rPr lang="fr-FR" sz="1800" dirty="0"/>
              <a:t>Des boissons avec ou sans alcool vous seront proposées lors du repas,</a:t>
            </a:r>
          </a:p>
          <a:p>
            <a:r>
              <a:rPr lang="fr-FR" sz="1800" dirty="0"/>
              <a:t>Paiement sur place Carte de crédit, chèque, espèce.</a:t>
            </a:r>
          </a:p>
          <a:p>
            <a:r>
              <a:rPr lang="fr-FR" sz="1800" b="1" dirty="0">
                <a:latin typeface="Arial Black" pitchFamily="34" charset="0"/>
              </a:rPr>
              <a:t>Respect des mesures barrières, le repas sera pris en extérieur sous le barnum (si le temps le permet)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nd fin ann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fond fin année</Template>
  <TotalTime>7562</TotalTime>
  <Words>157</Words>
  <Application>Microsoft Office PowerPoint</Application>
  <PresentationFormat>A3 (297 x 420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Rounded MT Bold</vt:lpstr>
      <vt:lpstr>Calibri</vt:lpstr>
      <vt:lpstr>Estrangelo Edessa</vt:lpstr>
      <vt:lpstr>fond fin année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ACQUISTAPACE Bruno BAC</dc:creator>
  <cp:lastModifiedBy>ACQUISTAPACE Bruno</cp:lastModifiedBy>
  <cp:revision>92</cp:revision>
  <cp:lastPrinted>2019-10-01T06:08:22Z</cp:lastPrinted>
  <dcterms:created xsi:type="dcterms:W3CDTF">2018-12-02T06:22:57Z</dcterms:created>
  <dcterms:modified xsi:type="dcterms:W3CDTF">2020-08-10T09:17:57Z</dcterms:modified>
</cp:coreProperties>
</file>